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1"/>
    <p:restoredTop sz="94658"/>
  </p:normalViewPr>
  <p:slideViewPr>
    <p:cSldViewPr snapToGrid="0">
      <p:cViewPr varScale="1">
        <p:scale>
          <a:sx n="120" d="100"/>
          <a:sy n="120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rawing of a building and a car&#10;&#10;AI-generated content may be incorrect.">
            <a:extLst>
              <a:ext uri="{FF2B5EF4-FFF2-40B4-BE49-F238E27FC236}">
                <a16:creationId xmlns:a16="http://schemas.microsoft.com/office/drawing/2014/main" id="{71846D17-8DD0-45BB-F3E9-3B5CADE61A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47720" y="2447195"/>
            <a:ext cx="8407400" cy="44108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26E12F-5A4C-9FBB-5F9C-8709AE65B9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A9FF27-F049-C9E1-8E6C-3C2D8BC157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Presenter Name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8ABF4-5816-9A20-2D33-5360E82D4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8CE3-5C9E-884A-8C12-5328A7F29ED5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1518-4212-B91C-CAA8-A8B0F5AA0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64A73-3CE9-05BF-F524-170851812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8561-FF60-2A48-B66F-26731AABD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2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72033-29B2-F0DB-621B-04DAA110A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BA366-BFA9-8106-98A9-EDDE58F60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1475D-A4FB-FBBB-68DC-2BFF249C7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8CE3-5C9E-884A-8C12-5328A7F29ED5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66A66-081F-B0E2-635B-097D6301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469AC-9D45-87B8-6850-24076BACE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8561-FF60-2A48-B66F-26731AABD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23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CB983-F3D8-FF6F-C241-BC5D62EA4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747F05-7739-4E2B-69D9-5E42ACBF2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57C9C-E97D-3AAE-0D7B-B20983B51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8CE3-5C9E-884A-8C12-5328A7F29ED5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44700-CCB5-36B7-164B-4D114759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02B9B-5294-C6FE-5993-1BB687EDD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8561-FF60-2A48-B66F-26731AABD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4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474C2-4691-4D03-C65C-E317297B6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BEDD4-E944-9CFC-517C-D881F21183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E0669C-9666-6F61-8348-6BFD8484E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8F855-2AB9-3BCA-5971-33FD7C846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8CE3-5C9E-884A-8C12-5328A7F29ED5}" type="datetimeFigureOut">
              <a:rPr lang="en-US" smtClean="0"/>
              <a:t>6/12/25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E3C9E2-501F-4ADD-F188-31B9D3731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CC9CA-3A8B-5677-A23D-1B5886968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8561-FF60-2A48-B66F-26731AABD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98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0B919-A4A7-E557-932B-D3B80FA44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2946A6-BA51-9139-79C9-313E7595E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B58895-3811-EDEE-C555-6CD9ACD24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44A3C0-4AF9-7A1D-BAAE-343CBA3021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CAEC40-A3E8-88F3-AB74-E60ADF7C8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EF945C-D88B-4F4F-5997-AC877BB09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8CE3-5C9E-884A-8C12-5328A7F29ED5}" type="datetimeFigureOut">
              <a:rPr lang="en-US" smtClean="0"/>
              <a:t>6/12/25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45475A-AC72-BF67-6CB7-CFBBEDC12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F49100-462F-23F8-1F42-4700B2D2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8561-FF60-2A48-B66F-26731AABD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5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C6697-642A-8A95-C05C-458B872A5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38C233-8176-CE50-013C-362DA1369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8CE3-5C9E-884A-8C12-5328A7F29ED5}" type="datetimeFigureOut">
              <a:rPr lang="en-US" smtClean="0"/>
              <a:t>6/12/25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5CAE-B57F-F799-65B3-4FFDC23EA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09A674-7215-F67C-EFDB-117CD0A27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8561-FF60-2A48-B66F-26731AABD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39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088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rawing of a building and a car&#10;&#10;AI-generated content may be incorrect.">
            <a:extLst>
              <a:ext uri="{FF2B5EF4-FFF2-40B4-BE49-F238E27FC236}">
                <a16:creationId xmlns:a16="http://schemas.microsoft.com/office/drawing/2014/main" id="{71846D17-8DD0-45BB-F3E9-3B5CADE61A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47720" y="2447195"/>
            <a:ext cx="8407400" cy="44108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26E12F-5A4C-9FBB-5F9C-8709AE65B9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>
            <a:normAutofit/>
          </a:bodyPr>
          <a:lstStyle>
            <a:lvl1pPr algn="ctr">
              <a:defRPr sz="9600"/>
            </a:lvl1pPr>
          </a:lstStyle>
          <a:p>
            <a:r>
              <a:rPr lang="en-GB" dirty="0"/>
              <a:t>Thank You !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8ABF4-5816-9A20-2D33-5360E82D4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8CE3-5C9E-884A-8C12-5328A7F29ED5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1518-4212-B91C-CAA8-A8B0F5AA0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64A73-3CE9-05BF-F524-170851812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8561-FF60-2A48-B66F-26731AABD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2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D4289-F192-EE6B-38D5-877600E75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B878B-9C1B-8BA3-FAD5-4D8B39C39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419DE-ED55-FBEE-3374-F5C05DAFF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33B1F-5444-0D29-8504-A801FFF2A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8CE3-5C9E-884A-8C12-5328A7F29ED5}" type="datetimeFigureOut">
              <a:rPr lang="en-US" smtClean="0"/>
              <a:t>6/12/25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7B130-B877-D24A-00CD-81DBDC4D5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F3E29-1B1C-725D-B78F-D18463F65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8561-FF60-2A48-B66F-26731AABD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466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F9274-7C17-D785-2A00-5306FA784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762605-C9ED-1642-AF6E-5A8B4C0A58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01685-BADF-2065-2A95-A7A7A27A9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8AED70-AD88-D36E-BA38-5702A3468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8CE3-5C9E-884A-8C12-5328A7F29ED5}" type="datetimeFigureOut">
              <a:rPr lang="en-US" smtClean="0"/>
              <a:t>6/12/25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088B2-0515-3B90-74A7-D8B5F9920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14147F-6532-D347-EDCB-C841B7CA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8561-FF60-2A48-B66F-26731AABD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30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DFE22-3C86-E814-C004-6B913DB5F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FABBF-1153-2059-88CB-4E7A28FC35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AA678-42F1-08AD-F9FC-CDD25CEF5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8CE3-5C9E-884A-8C12-5328A7F29ED5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F568B-7051-527B-5894-F9865A327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5A0D0-83A7-57C1-3E08-D2FB37D21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8561-FF60-2A48-B66F-26731AABD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81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EE920D-870D-E658-C2B2-49E45DB456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8C8D52-1756-1EB6-BDEC-C6EE5CFB6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278B2-ECC8-07E9-113F-BAE0F42D2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8CE3-5C9E-884A-8C12-5328A7F29ED5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CBD09-CCAB-3121-0323-618AD2AC4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6233A-6F89-1B58-3897-063A4776B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A8561-FF60-2A48-B66F-26731AABD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62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background&#10;&#10;AI-generated content may be incorrect.">
            <a:extLst>
              <a:ext uri="{FF2B5EF4-FFF2-40B4-BE49-F238E27FC236}">
                <a16:creationId xmlns:a16="http://schemas.microsoft.com/office/drawing/2014/main" id="{54D123C9-AEFF-B28E-EB62-7662AEEA48A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93645B-CB2D-5FFD-BE42-31D2D7BFD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94180E-C1F8-C474-0BB6-F39AC074D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7EF2F-3AC6-5FEE-00B9-C41D5C625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GOTHAM-MEDIUM" pitchFamily="2" charset="77"/>
              </a:defRPr>
            </a:lvl1pPr>
          </a:lstStyle>
          <a:p>
            <a:fld id="{AD168CE3-5C9E-884A-8C12-5328A7F29ED5}" type="datetimeFigureOut">
              <a:rPr lang="en-US" smtClean="0"/>
              <a:pPr/>
              <a:t>6/12/25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235A2-D8C6-4CB9-5C89-FB8D86430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GOTHAM-MEDIUM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62B76-91AC-2FAA-3533-CF1A3012A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GOTHAM-MEDIUM" pitchFamily="2" charset="77"/>
              </a:defRPr>
            </a:lvl1pPr>
          </a:lstStyle>
          <a:p>
            <a:fld id="{A71A8561-FF60-2A48-B66F-26731AABD7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7EC3A366-481B-4EEF-E28F-ED9C9BC7A38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 b="42018"/>
          <a:stretch>
            <a:fillRect/>
          </a:stretch>
        </p:blipFill>
        <p:spPr>
          <a:xfrm>
            <a:off x="128608" y="185738"/>
            <a:ext cx="1921448" cy="576262"/>
          </a:xfrm>
          <a:prstGeom prst="rect">
            <a:avLst/>
          </a:prstGeom>
        </p:spPr>
      </p:pic>
      <p:pic>
        <p:nvPicPr>
          <p:cNvPr id="12" name="Picture 11" descr="A close-up of a logo&#10;&#10;AI-generated content may be incorrect.">
            <a:extLst>
              <a:ext uri="{FF2B5EF4-FFF2-40B4-BE49-F238E27FC236}">
                <a16:creationId xmlns:a16="http://schemas.microsoft.com/office/drawing/2014/main" id="{CA496F3D-EEBB-665E-6D17-D1216D21105B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871201" y="136524"/>
            <a:ext cx="1192192" cy="9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GOTHAM-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GOTHAM-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bg1"/>
          </a:solidFill>
          <a:latin typeface="GOTHAM-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bg1"/>
          </a:solidFill>
          <a:latin typeface="GOTHAM-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GOTHAM-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GOTHAM-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540D7-7DD3-80A8-29DE-00F11B579C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57F13B-BDD5-DF64-EB25-11842A573D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36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2F99A-4B62-8885-415B-2F7F49B90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05455-1B69-BE3F-F594-79AD56CC5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138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8270-3128-A3B9-45AD-E0CDB53FA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C0056-959B-BE87-9C2B-52930F685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43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60405-5541-EDBF-6001-F76B2B1289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08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GOTHAM-MEDIUM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Akshay Mane</dc:creator>
  <cp:lastModifiedBy>Akshay Mane</cp:lastModifiedBy>
  <cp:revision>1</cp:revision>
  <dcterms:created xsi:type="dcterms:W3CDTF">2025-06-12T07:12:45Z</dcterms:created>
  <dcterms:modified xsi:type="dcterms:W3CDTF">2025-06-12T07:20:23Z</dcterms:modified>
</cp:coreProperties>
</file>