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4658"/>
  </p:normalViewPr>
  <p:slideViewPr>
    <p:cSldViewPr snapToGrid="0">
      <p:cViewPr varScale="1">
        <p:scale>
          <a:sx n="120" d="100"/>
          <a:sy n="120" d="100"/>
        </p:scale>
        <p:origin x="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rawing of a building and a car&#10;&#10;AI-generated content may be incorrect.">
            <a:extLst>
              <a:ext uri="{FF2B5EF4-FFF2-40B4-BE49-F238E27FC236}">
                <a16:creationId xmlns:a16="http://schemas.microsoft.com/office/drawing/2014/main" id="{CF8DA693-AB27-698B-47D4-5D3B6C42C9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8600" y="2766060"/>
            <a:ext cx="7772400" cy="40776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F9764-00B9-23E5-C4FD-6DEB5F2C097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99BD93-257B-1AFE-F836-CF8494FB02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Presenter Name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1DE24-EAEC-50FC-D141-BE6C6994E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74DBC-7FBF-5D85-B2B6-3521303D3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E69D1-98AE-E5FD-47D1-1A24584D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61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57B22-DB81-CAD7-CB33-768C62F9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8B022-E065-AC8B-C513-81DE045DD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C0178-60CC-A87D-17CE-EE8C74034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0A536-DD0F-A9D3-DF45-29AF5F9F2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61C61-66B8-A74C-2E21-5B485F60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13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A0B31-C7F6-4456-7FDC-357AB9E05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4541F-D594-47BA-8FAE-EA6242CCE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EEEC3-4A63-16D0-DB25-4ABBC4AAA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8F8B7-C949-BC2B-61BC-3EBB0C2B3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5D148-4FA8-53E8-3276-86D94520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42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03CF6-824F-C859-4A66-6EC6926C5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420C9-71FA-FFF2-E679-053795071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F191F0-469B-E31E-E137-78B5CAF85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10B8F-0289-C495-934E-9EE63E685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B42A66-5395-4DFF-5983-6988D1121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F7FFA-6F6C-0E1F-D221-D8823CC30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4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725CF-CFC6-A05B-C3E0-AAA561E56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AD296-2269-0DD1-EE5B-DE3890064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D2AC3F-136C-F87A-6014-AD144130A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60E517-D4C6-0BA8-5BA0-55BD441D2A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8715BA-4A4F-0326-F804-76874A9D22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D5C777-5954-33DD-F4C4-CC86D26F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D7C7C3-8231-25D9-A24D-7FC1A6580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AB29CF-0021-4FE6-5288-696B0ECCA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84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2071B-0A8C-FDF3-D516-67B42B2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A7F64-0430-8810-6C2D-FB8BDFB06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E1B2E3-0CAC-AF27-F6D2-C64957E67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597326-EE7A-DC9F-0041-B01F351DC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9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rawing of a building and a car&#10;&#10;AI-generated content may be incorrect.">
            <a:extLst>
              <a:ext uri="{FF2B5EF4-FFF2-40B4-BE49-F238E27FC236}">
                <a16:creationId xmlns:a16="http://schemas.microsoft.com/office/drawing/2014/main" id="{CF8DA693-AB27-698B-47D4-5D3B6C42C9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8600" y="2766060"/>
            <a:ext cx="7772400" cy="40776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F9764-00B9-23E5-C4FD-6DEB5F2C097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rmAutofit/>
          </a:bodyPr>
          <a:lstStyle>
            <a:lvl1pPr algn="ctr">
              <a:defRPr sz="11500"/>
            </a:lvl1pPr>
          </a:lstStyle>
          <a:p>
            <a:r>
              <a:rPr lang="en-GB" dirty="0"/>
              <a:t>Thank You !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1DE24-EAEC-50FC-D141-BE6C6994E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74DBC-7FBF-5D85-B2B6-3521303D3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E69D1-98AE-E5FD-47D1-1A24584D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0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EA314B-EC15-8A8B-4883-B4D68B99A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05D17A-9EE3-EEE0-6A4E-5A9C900D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28CD7-1B2C-EB52-EA51-69A737061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96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58DF7-ED4C-AAAB-6558-573BA92FD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3889F-D75A-588B-D0A5-EAA95F338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48741-E12B-B595-558D-25F2989A2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FF46E-098E-6248-406F-908EA8146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7363F-609F-C1F2-0077-4891A85A1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9AFDF-1A7B-1A86-CCA2-8FDAA2B51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2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418E1-0815-1741-8E6D-55CF74F49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8AD56C-5ACF-A690-006A-815DB52D1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17E3B-D016-0A90-5030-99C9BB303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4342-A78C-69C6-86C4-900B5111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51B66-B052-0854-C8E6-8E0CC9355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7CFB0-63FA-284F-4FDB-5A0731D39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85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66B5-511E-0326-BD0D-B2A88749B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A9B91B-0DC0-3B15-1694-EA3D11334E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C38C9-F374-9336-927F-2635F7E63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4F17B-D580-FCBA-40A0-D9E244D0E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B7170-0941-D22D-7CBB-006902EE4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327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A38E5B-1F90-3692-92B2-0C31E86AA9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E2B8E7-002B-FAF6-34D9-9A90B6EF52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32F9B-E3F8-F5EC-B32E-29391BF15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1188-560F-1C48-B07D-9197131CCA1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5FF85-0AD9-16EE-729C-4DC43842C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7CEE3-16D3-0FB4-2636-BF71C5EC8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832B-1911-8F4D-AA4C-BBB029053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8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logo&#10;&#10;AI-generated content may be incorrect.">
            <a:extLst>
              <a:ext uri="{FF2B5EF4-FFF2-40B4-BE49-F238E27FC236}">
                <a16:creationId xmlns:a16="http://schemas.microsoft.com/office/drawing/2014/main" id="{4FFE9F38-B1DF-9BB6-6DFD-877D9D8FA54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849283" y="136525"/>
            <a:ext cx="1136977" cy="920115"/>
          </a:xfrm>
          <a:prstGeom prst="rect">
            <a:avLst/>
          </a:prstGeom>
        </p:spPr>
      </p:pic>
      <p:pic>
        <p:nvPicPr>
          <p:cNvPr id="10" name="Picture 9" descr="A black and blue text on a black background&#10;&#10;AI-generated content may be incorrect.">
            <a:extLst>
              <a:ext uri="{FF2B5EF4-FFF2-40B4-BE49-F238E27FC236}">
                <a16:creationId xmlns:a16="http://schemas.microsoft.com/office/drawing/2014/main" id="{2FB12A30-4A9A-DDB5-3DAD-2570FC56523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 l="-1" r="-1111" b="41622"/>
          <a:stretch>
            <a:fillRect/>
          </a:stretch>
        </p:blipFill>
        <p:spPr>
          <a:xfrm>
            <a:off x="205740" y="254000"/>
            <a:ext cx="2328521" cy="69088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1837B1-A7D1-5CE9-0E4F-A0B4BFFBD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312BF-B1F2-8B97-837D-B2472707F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E4000-7CD0-0C77-71CA-552ACB0E01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002060"/>
                </a:solidFill>
                <a:latin typeface="GOTHAM-MEDIUM" pitchFamily="2" charset="77"/>
              </a:defRPr>
            </a:lvl1pPr>
          </a:lstStyle>
          <a:p>
            <a:fld id="{41801188-560F-1C48-B07D-9197131CCA1D}" type="datetimeFigureOut">
              <a:rPr lang="en-US" smtClean="0"/>
              <a:pPr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C6C81-B762-3B63-EE42-8CA9CC5CA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02060"/>
                </a:solidFill>
                <a:latin typeface="GOTHAM-MEDIUM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6719F-025A-4D0D-BD81-AB7E488C6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002060"/>
                </a:solidFill>
                <a:latin typeface="GOTHAM-MEDIUM" pitchFamily="2" charset="77"/>
              </a:defRPr>
            </a:lvl1pPr>
          </a:lstStyle>
          <a:p>
            <a:fld id="{E2E1832B-1911-8F4D-AA4C-BBB0290534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6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GOTHAM-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02060"/>
          </a:solidFill>
          <a:latin typeface="GOTHAM-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rgbClr val="002060"/>
          </a:solidFill>
          <a:latin typeface="GOTHAM-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rgbClr val="002060"/>
          </a:solidFill>
          <a:latin typeface="GOTHAM-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002060"/>
          </a:solidFill>
          <a:latin typeface="GOTHAM-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002060"/>
          </a:solidFill>
          <a:latin typeface="GOTHAM-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A51CB-636E-B93B-3629-F7FEF6A3D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369F1-6594-41CA-A589-26BCBCB035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25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BC46-1A46-4B43-C8D3-83FC723AA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4961E-6244-C39D-3757-759F9BD23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56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17724-0059-F584-7A52-E39D50015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A0464-8368-227B-D9F0-9F848EA6D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87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1ABBF-7E40-15CE-E72D-E57D60EE98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1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GOTHAM-MEDIUM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Mane</dc:creator>
  <cp:lastModifiedBy>Akshay Mane</cp:lastModifiedBy>
  <cp:revision>1</cp:revision>
  <dcterms:created xsi:type="dcterms:W3CDTF">2025-06-12T09:51:34Z</dcterms:created>
  <dcterms:modified xsi:type="dcterms:W3CDTF">2025-06-12T09:58:04Z</dcterms:modified>
</cp:coreProperties>
</file>